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1b6fc3530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1b6fc353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1b6fc353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1b6fc353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1b6fc3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1b6fc3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1b6fc353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1b6fc353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1b6fc3530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1b6fc353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2187300" y="698052"/>
            <a:ext cx="4902300" cy="11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 Online Voting App</a:t>
            </a:r>
            <a:endParaRPr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250" y="2096383"/>
            <a:ext cx="4424419" cy="249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work?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642875"/>
            <a:ext cx="7505700" cy="27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Avoid long lines and crowded polls and vote right from your phone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Vote from anywhere at any time in seconds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4917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it include?</a:t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Clear information on each candidate including but not limited to their beliefs and laws they are for or against.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Live debates between each candidate before the election.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Live news and twitter updates on important topics that YOU personally care about. </a:t>
            </a:r>
            <a:endParaRPr sz="21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649375" y="352250"/>
            <a:ext cx="44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we verify your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identity?</a:t>
            </a:r>
            <a:endParaRPr/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25" y="1474575"/>
            <a:ext cx="4725700" cy="3150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5525" y="465975"/>
            <a:ext cx="3469824" cy="196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649" y="2671250"/>
            <a:ext cx="3158640" cy="210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2231275" y="529700"/>
            <a:ext cx="25161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Is it safe?</a:t>
            </a:r>
            <a:endParaRPr sz="3900"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Each voting process is recorded through your phone’s camera and saved for extra security.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Safer than voting by mail, which can get lost on its way, arrive too late, or even altered.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500" y="3323700"/>
            <a:ext cx="2516250" cy="141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24" y="408122"/>
            <a:ext cx="1791259" cy="119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Benefits?</a:t>
            </a:r>
            <a:endParaRPr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Increase the number of young voters.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Allow people who are quarenting to vote.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Stop the spread of Covid-19.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Provide more information about the candidates to the public.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